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9" r:id="rId4"/>
    <p:sldId id="270" r:id="rId5"/>
    <p:sldId id="262" r:id="rId6"/>
    <p:sldId id="269" r:id="rId7"/>
    <p:sldId id="268" r:id="rId8"/>
    <p:sldId id="267" r:id="rId9"/>
    <p:sldId id="263" r:id="rId10"/>
    <p:sldId id="266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B8E984C5-469A-4EBE-A62E-D5C9F24FD67F}">
          <p14:sldIdLst>
            <p14:sldId id="261"/>
            <p14:sldId id="256"/>
            <p14:sldId id="259"/>
            <p14:sldId id="270"/>
            <p14:sldId id="262"/>
            <p14:sldId id="269"/>
            <p14:sldId id="268"/>
            <p14:sldId id="267"/>
            <p14:sldId id="263"/>
            <p14:sldId id="266"/>
          </p14:sldIdLst>
        </p14:section>
        <p14:section name="Inndeling uten navn" id="{8DAAEAFF-6BBA-401B-9944-0979BB9A3FF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048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547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445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201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377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671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64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069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71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517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031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AD60-A7DD-45F2-89F0-35C28918E699}" type="datetimeFigureOut">
              <a:rPr lang="nb-NO" smtClean="0"/>
              <a:t>17.04.2021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7E4D-05FB-489A-9C2B-C824013EF8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883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ravelguide.nettavisen.no/42-things-every-foreigner-must-learn-about-norway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iki/Culture_of_Norway" TargetMode="External"/><Relationship Id="rId4" Type="http://schemas.openxmlformats.org/officeDocument/2006/relationships/hyperlink" Target="https://en.wikipedia.org/wiki/Norwa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ow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ow.no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0163" y="1122363"/>
            <a:ext cx="9367837" cy="5292725"/>
          </a:xfrm>
          <a:solidFill>
            <a:schemeClr val="bg1"/>
          </a:solidFill>
        </p:spPr>
        <p:txBody>
          <a:bodyPr/>
          <a:lstStyle/>
          <a:p>
            <a:endParaRPr lang="nb-NO" dirty="0" smtClean="0"/>
          </a:p>
          <a:p>
            <a:pPr marL="342900" indent="-342900" algn="l">
              <a:buFontTx/>
              <a:buChar char="-"/>
            </a:pPr>
            <a:r>
              <a:rPr lang="nb-NO" dirty="0" err="1" smtClean="0"/>
              <a:t>BeNow</a:t>
            </a:r>
            <a:r>
              <a:rPr lang="nb-NO" dirty="0" smtClean="0"/>
              <a:t> - </a:t>
            </a:r>
            <a:r>
              <a:rPr lang="nb-NO" dirty="0" err="1" smtClean="0"/>
              <a:t>established</a:t>
            </a:r>
            <a:r>
              <a:rPr lang="nb-NO" dirty="0" smtClean="0"/>
              <a:t> in 2001</a:t>
            </a:r>
          </a:p>
          <a:p>
            <a:pPr marL="342900" indent="-342900" algn="l">
              <a:buFontTx/>
              <a:buChar char="-"/>
            </a:pPr>
            <a:r>
              <a:rPr lang="nb-NO" dirty="0" smtClean="0"/>
              <a:t>Eva Søgnebotten, CEO and co-</a:t>
            </a:r>
            <a:r>
              <a:rPr lang="nb-NO" dirty="0" err="1" smtClean="0"/>
              <a:t>founder</a:t>
            </a:r>
            <a:endParaRPr lang="nb-NO" dirty="0" smtClean="0"/>
          </a:p>
          <a:p>
            <a:pPr marL="342900" indent="-342900" algn="l">
              <a:buFontTx/>
              <a:buChar char="-"/>
            </a:pPr>
            <a:endParaRPr lang="nb-NO" dirty="0"/>
          </a:p>
          <a:p>
            <a:pPr algn="l"/>
            <a:r>
              <a:rPr lang="nb-NO" dirty="0"/>
              <a:t>	</a:t>
            </a:r>
            <a:r>
              <a:rPr lang="nb-NO" b="1" dirty="0" smtClean="0"/>
              <a:t>VISION: </a:t>
            </a:r>
          </a:p>
          <a:p>
            <a:pPr algn="l"/>
            <a:r>
              <a:rPr lang="nb-NO" b="1" dirty="0"/>
              <a:t>	</a:t>
            </a:r>
            <a:r>
              <a:rPr lang="nb-NO" b="1" dirty="0" err="1" smtClean="0"/>
              <a:t>Every</a:t>
            </a:r>
            <a:r>
              <a:rPr lang="nb-NO" b="1" dirty="0" smtClean="0"/>
              <a:t> </a:t>
            </a:r>
            <a:r>
              <a:rPr lang="nb-NO" b="1" dirty="0" err="1" smtClean="0"/>
              <a:t>women</a:t>
            </a:r>
            <a:r>
              <a:rPr lang="nb-NO" b="1" dirty="0" smtClean="0"/>
              <a:t> </a:t>
            </a:r>
            <a:r>
              <a:rPr lang="nb-NO" b="1" dirty="0" err="1" smtClean="0"/>
              <a:t>can</a:t>
            </a:r>
            <a:r>
              <a:rPr lang="nb-NO" b="1" dirty="0" smtClean="0"/>
              <a:t> be a leader  </a:t>
            </a:r>
            <a:br>
              <a:rPr lang="nb-NO" b="1" dirty="0" smtClean="0"/>
            </a:br>
            <a:r>
              <a:rPr lang="nb-NO" b="1" dirty="0" smtClean="0"/>
              <a:t>	</a:t>
            </a:r>
            <a:r>
              <a:rPr lang="nb-NO" b="1" dirty="0" err="1" smtClean="0"/>
              <a:t>Every</a:t>
            </a:r>
            <a:r>
              <a:rPr lang="nb-NO" b="1" dirty="0" smtClean="0"/>
              <a:t> </a:t>
            </a:r>
            <a:r>
              <a:rPr lang="nb-NO" b="1" dirty="0" err="1" smtClean="0"/>
              <a:t>woman</a:t>
            </a:r>
            <a:r>
              <a:rPr lang="nb-NO" b="1" dirty="0" smtClean="0"/>
              <a:t> </a:t>
            </a:r>
            <a:r>
              <a:rPr lang="nb-NO" b="1" dirty="0" err="1" smtClean="0"/>
              <a:t>can</a:t>
            </a:r>
            <a:r>
              <a:rPr lang="nb-NO" b="1" dirty="0" smtClean="0"/>
              <a:t> make a </a:t>
            </a:r>
            <a:r>
              <a:rPr lang="nb-NO" b="1" dirty="0" err="1" smtClean="0"/>
              <a:t>difference</a:t>
            </a:r>
            <a:r>
              <a:rPr lang="nb-NO" b="1" dirty="0" smtClean="0"/>
              <a:t> in </a:t>
            </a:r>
            <a:r>
              <a:rPr lang="nb-NO" b="1" dirty="0" err="1" smtClean="0"/>
              <a:t>the</a:t>
            </a:r>
            <a:r>
              <a:rPr lang="nb-NO" b="1" dirty="0" smtClean="0"/>
              <a:t> </a:t>
            </a:r>
            <a:r>
              <a:rPr lang="nb-NO" b="1" dirty="0" err="1" smtClean="0"/>
              <a:t>world</a:t>
            </a:r>
            <a:endParaRPr lang="nb-NO" b="1" dirty="0" smtClean="0"/>
          </a:p>
          <a:p>
            <a:pPr algn="l"/>
            <a:endParaRPr lang="nb-NO" dirty="0"/>
          </a:p>
          <a:p>
            <a:pPr algn="l"/>
            <a:r>
              <a:rPr lang="nb-NO" dirty="0" smtClean="0"/>
              <a:t>	</a:t>
            </a:r>
            <a:r>
              <a:rPr lang="en-US" i="1" dirty="0"/>
              <a:t>“Never doubt that a small group of thoughtful, committed citizens </a:t>
            </a:r>
            <a:r>
              <a:rPr lang="en-US" i="1" dirty="0" smtClean="0"/>
              <a:t>	can </a:t>
            </a:r>
            <a:r>
              <a:rPr lang="en-US" i="1" dirty="0"/>
              <a:t>change the world; indeed, it’s the only thing that ever has</a:t>
            </a:r>
            <a:r>
              <a:rPr lang="en-US" i="1" dirty="0" smtClean="0"/>
              <a:t>.”</a:t>
            </a:r>
          </a:p>
          <a:p>
            <a:pPr algn="l"/>
            <a:r>
              <a:rPr lang="en-US" i="1" dirty="0"/>
              <a:t>	</a:t>
            </a:r>
            <a:r>
              <a:rPr lang="en-US" i="1" dirty="0" smtClean="0"/>
              <a:t>Margaret Mead</a:t>
            </a:r>
            <a:endParaRPr lang="nb-NO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0213" cy="53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0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0163" y="1122363"/>
            <a:ext cx="9367837" cy="5292725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nb-NO" dirty="0" smtClean="0">
              <a:hlinkClick r:id="rId3"/>
            </a:endParaRPr>
          </a:p>
          <a:p>
            <a:endParaRPr lang="nb-NO" dirty="0">
              <a:hlinkClick r:id="rId3"/>
            </a:endParaRPr>
          </a:p>
          <a:p>
            <a:r>
              <a:rPr lang="nb-NO" u="sng" dirty="0" smtClean="0">
                <a:hlinkClick r:id="rId3"/>
              </a:rPr>
              <a:t>NORWAY</a:t>
            </a:r>
          </a:p>
          <a:p>
            <a:r>
              <a:rPr lang="nb-NO" dirty="0">
                <a:hlinkClick r:id="rId3"/>
              </a:rPr>
              <a:t>NORWEGIAN CULTURE AND VALUES</a:t>
            </a:r>
            <a:r>
              <a:rPr lang="nb-NO" dirty="0" smtClean="0">
                <a:hlinkClick r:id="rId3"/>
              </a:rPr>
              <a:t>:</a:t>
            </a:r>
          </a:p>
          <a:p>
            <a:endParaRPr lang="nb-NO" dirty="0">
              <a:hlinkClick r:id="rId3"/>
            </a:endParaRPr>
          </a:p>
          <a:p>
            <a:r>
              <a:rPr lang="nb-NO" dirty="0">
                <a:hlinkClick r:id="rId3"/>
              </a:rPr>
              <a:t>http://travelguide.nettavisen.no/42-things-every-foreigner-must-learn-about-norway/</a:t>
            </a:r>
            <a:endParaRPr lang="nb-NO" dirty="0"/>
          </a:p>
          <a:p>
            <a:endParaRPr lang="nb-NO" dirty="0" smtClean="0">
              <a:hlinkClick r:id="rId3"/>
            </a:endParaRPr>
          </a:p>
          <a:p>
            <a:r>
              <a:rPr lang="nb-NO" dirty="0">
                <a:hlinkClick r:id="rId4"/>
              </a:rPr>
              <a:t>https://</a:t>
            </a:r>
            <a:r>
              <a:rPr lang="nb-NO" dirty="0" smtClean="0">
                <a:hlinkClick r:id="rId4"/>
              </a:rPr>
              <a:t>en.wikipedia.org/wiki/Norway</a:t>
            </a:r>
            <a:endParaRPr lang="nb-NO" dirty="0" smtClean="0"/>
          </a:p>
          <a:p>
            <a:endParaRPr lang="nb-NO" dirty="0">
              <a:hlinkClick r:id="rId3"/>
            </a:endParaRPr>
          </a:p>
          <a:p>
            <a:r>
              <a:rPr lang="nb-NO" dirty="0" smtClean="0">
                <a:hlinkClick r:id="rId5"/>
              </a:rPr>
              <a:t>https</a:t>
            </a:r>
            <a:r>
              <a:rPr lang="nb-NO" dirty="0">
                <a:hlinkClick r:id="rId5"/>
              </a:rPr>
              <a:t>://</a:t>
            </a:r>
            <a:r>
              <a:rPr lang="nb-NO" dirty="0" smtClean="0">
                <a:hlinkClick r:id="rId5"/>
              </a:rPr>
              <a:t>en.wikipedia.org/wiki/Culture_of_Norway</a:t>
            </a:r>
            <a:endParaRPr lang="nb-NO" dirty="0" smtClean="0"/>
          </a:p>
          <a:p>
            <a:endParaRPr lang="nb-NO" dirty="0">
              <a:hlinkClick r:id="rId3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0213" cy="53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6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0163" y="1122363"/>
            <a:ext cx="9367837" cy="5292725"/>
          </a:xfrm>
          <a:solidFill>
            <a:schemeClr val="bg1"/>
          </a:solidFill>
        </p:spPr>
        <p:txBody>
          <a:bodyPr/>
          <a:lstStyle/>
          <a:p>
            <a:endParaRPr lang="nb-NO" dirty="0" smtClean="0"/>
          </a:p>
          <a:p>
            <a:pPr algn="l"/>
            <a:r>
              <a:rPr lang="nb-NO" dirty="0" smtClean="0"/>
              <a:t>    	</a:t>
            </a:r>
            <a:r>
              <a:rPr lang="nb-NO" b="1" dirty="0" smtClean="0"/>
              <a:t>MISSION:</a:t>
            </a:r>
          </a:p>
          <a:p>
            <a:pPr algn="l"/>
            <a:endParaRPr lang="nb-NO" dirty="0"/>
          </a:p>
          <a:p>
            <a:pPr algn="l"/>
            <a:r>
              <a:rPr lang="nb-NO" dirty="0" smtClean="0"/>
              <a:t>	</a:t>
            </a:r>
            <a:r>
              <a:rPr lang="nb-NO" dirty="0" err="1" smtClean="0"/>
              <a:t>Inspire</a:t>
            </a:r>
            <a:r>
              <a:rPr lang="nb-NO" dirty="0" smtClean="0"/>
              <a:t>, </a:t>
            </a:r>
            <a:r>
              <a:rPr lang="nb-NO" dirty="0" err="1" smtClean="0"/>
              <a:t>encourage</a:t>
            </a:r>
            <a:r>
              <a:rPr lang="nb-NO" dirty="0" smtClean="0"/>
              <a:t> and support </a:t>
            </a:r>
            <a:r>
              <a:rPr lang="nb-NO" dirty="0" err="1" smtClean="0"/>
              <a:t>women</a:t>
            </a:r>
            <a:r>
              <a:rPr lang="nb-NO" dirty="0"/>
              <a:t>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	to </a:t>
            </a:r>
            <a:r>
              <a:rPr lang="nb-NO" dirty="0" err="1" smtClean="0"/>
              <a:t>go</a:t>
            </a:r>
            <a:r>
              <a:rPr lang="nb-NO" dirty="0" smtClean="0"/>
              <a:t>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naturally</a:t>
            </a:r>
            <a:r>
              <a:rPr lang="nb-NO" dirty="0" smtClean="0"/>
              <a:t> </a:t>
            </a:r>
            <a:r>
              <a:rPr lang="nb-NO" dirty="0" err="1" smtClean="0"/>
              <a:t>belong</a:t>
            </a:r>
            <a:r>
              <a:rPr lang="nb-NO" dirty="0" smtClean="0"/>
              <a:t>:  </a:t>
            </a:r>
            <a:br>
              <a:rPr lang="nb-NO" dirty="0" smtClean="0"/>
            </a:br>
            <a:r>
              <a:rPr lang="nb-NO" dirty="0" smtClean="0"/>
              <a:t>	</a:t>
            </a:r>
          </a:p>
          <a:p>
            <a:pPr algn="l"/>
            <a:r>
              <a:rPr lang="nb-NO" dirty="0"/>
              <a:t>	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presence</a:t>
            </a:r>
            <a:r>
              <a:rPr lang="nb-NO" dirty="0" smtClean="0"/>
              <a:t> and </a:t>
            </a:r>
            <a:r>
              <a:rPr lang="nb-NO" dirty="0" err="1" smtClean="0"/>
              <a:t>participation</a:t>
            </a:r>
            <a:r>
              <a:rPr lang="nb-NO" dirty="0"/>
              <a:t> </a:t>
            </a:r>
            <a:r>
              <a:rPr lang="nb-NO" dirty="0" smtClean="0"/>
              <a:t>in business, </a:t>
            </a:r>
            <a:r>
              <a:rPr lang="nb-NO" dirty="0" err="1" smtClean="0"/>
              <a:t>politics</a:t>
            </a:r>
            <a:r>
              <a:rPr lang="nb-NO" dirty="0" smtClean="0"/>
              <a:t> and</a:t>
            </a:r>
            <a:br>
              <a:rPr lang="nb-NO" dirty="0" smtClean="0"/>
            </a:br>
            <a:r>
              <a:rPr lang="nb-NO" dirty="0" smtClean="0"/>
              <a:t> 	</a:t>
            </a:r>
            <a:r>
              <a:rPr lang="nb-NO" dirty="0" err="1" smtClean="0"/>
              <a:t>society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	in </a:t>
            </a:r>
            <a:r>
              <a:rPr lang="nb-NO" dirty="0" err="1" smtClean="0"/>
              <a:t>realm</a:t>
            </a:r>
            <a:r>
              <a:rPr lang="nb-NO" dirty="0" smtClean="0"/>
              <a:t> of </a:t>
            </a:r>
            <a:r>
              <a:rPr lang="nb-NO" dirty="0" err="1" smtClean="0"/>
              <a:t>female</a:t>
            </a:r>
            <a:r>
              <a:rPr lang="nb-NO" dirty="0" smtClean="0"/>
              <a:t> </a:t>
            </a:r>
            <a:r>
              <a:rPr lang="nb-NO" dirty="0" err="1" smtClean="0"/>
              <a:t>leadership</a:t>
            </a:r>
            <a:r>
              <a:rPr lang="nb-NO" dirty="0" smtClean="0"/>
              <a:t>.</a:t>
            </a:r>
          </a:p>
          <a:p>
            <a:pPr algn="l"/>
            <a:endParaRPr lang="nb-NO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0213" cy="53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5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0163" y="1122363"/>
            <a:ext cx="9367837" cy="5292725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indent="-457200">
              <a:buFontTx/>
              <a:buChar char="•"/>
            </a:pPr>
            <a:endParaRPr lang="nb-NO" altLang="nb-NO" dirty="0" smtClean="0"/>
          </a:p>
          <a:p>
            <a:r>
              <a:rPr lang="nb-NO" altLang="nb-NO" dirty="0" smtClean="0"/>
              <a:t>Eva:</a:t>
            </a:r>
          </a:p>
          <a:p>
            <a:r>
              <a:rPr lang="nb-NO" altLang="nb-NO" dirty="0" smtClean="0"/>
              <a:t>Family &amp; Home</a:t>
            </a:r>
            <a:endParaRPr lang="nb-NO" altLang="nb-NO" dirty="0"/>
          </a:p>
          <a:p>
            <a:r>
              <a:rPr lang="nb-NO" altLang="nb-NO" dirty="0" err="1"/>
              <a:t>M</a:t>
            </a:r>
            <a:r>
              <a:rPr lang="nb-NO" altLang="nb-NO" dirty="0" err="1" smtClean="0"/>
              <a:t>arried</a:t>
            </a:r>
            <a:r>
              <a:rPr lang="nb-NO" altLang="nb-NO" dirty="0"/>
              <a:t>, </a:t>
            </a:r>
            <a:endParaRPr lang="nb-NO" altLang="nb-NO" dirty="0" smtClean="0"/>
          </a:p>
          <a:p>
            <a:r>
              <a:rPr lang="nb-NO" altLang="nb-NO" dirty="0" err="1" smtClean="0"/>
              <a:t>Mother</a:t>
            </a:r>
            <a:r>
              <a:rPr lang="nb-NO" altLang="nb-NO" dirty="0" smtClean="0"/>
              <a:t> </a:t>
            </a:r>
            <a:r>
              <a:rPr lang="nb-NO" altLang="nb-NO" dirty="0"/>
              <a:t>of </a:t>
            </a:r>
            <a:r>
              <a:rPr lang="nb-NO" altLang="nb-NO" dirty="0" err="1"/>
              <a:t>three</a:t>
            </a:r>
            <a:r>
              <a:rPr lang="nb-NO" altLang="nb-NO" dirty="0"/>
              <a:t> </a:t>
            </a:r>
            <a:r>
              <a:rPr lang="nb-NO" altLang="nb-NO" dirty="0" err="1"/>
              <a:t>grown</a:t>
            </a:r>
            <a:r>
              <a:rPr lang="nb-NO" altLang="nb-NO" dirty="0"/>
              <a:t> up </a:t>
            </a:r>
            <a:r>
              <a:rPr lang="nb-NO" altLang="nb-NO" dirty="0" err="1"/>
              <a:t>children</a:t>
            </a:r>
            <a:r>
              <a:rPr lang="nb-NO" altLang="nb-NO" dirty="0"/>
              <a:t> </a:t>
            </a:r>
            <a:r>
              <a:rPr lang="nb-NO" altLang="nb-NO" dirty="0" err="1"/>
              <a:t>aged</a:t>
            </a:r>
            <a:r>
              <a:rPr lang="nb-NO" altLang="nb-NO" dirty="0"/>
              <a:t> </a:t>
            </a:r>
            <a:r>
              <a:rPr lang="nb-NO" altLang="nb-NO" dirty="0" smtClean="0"/>
              <a:t>21, 26 </a:t>
            </a:r>
            <a:r>
              <a:rPr lang="nb-NO" altLang="nb-NO" dirty="0"/>
              <a:t>and </a:t>
            </a:r>
            <a:r>
              <a:rPr lang="nb-NO" altLang="nb-NO" dirty="0" smtClean="0"/>
              <a:t>29. </a:t>
            </a:r>
          </a:p>
          <a:p>
            <a:endParaRPr lang="nb-NO" altLang="nb-NO" dirty="0"/>
          </a:p>
          <a:p>
            <a:r>
              <a:rPr lang="nb-NO" altLang="nb-NO" dirty="0"/>
              <a:t>L</a:t>
            </a:r>
            <a:r>
              <a:rPr lang="nb-NO" altLang="nb-NO" dirty="0" smtClean="0"/>
              <a:t>ive </a:t>
            </a:r>
            <a:r>
              <a:rPr lang="nb-NO" altLang="nb-NO" dirty="0" err="1"/>
              <a:t>on</a:t>
            </a:r>
            <a:r>
              <a:rPr lang="nb-NO" altLang="nb-NO" dirty="0"/>
              <a:t> a farm at </a:t>
            </a:r>
            <a:r>
              <a:rPr lang="nb-NO" altLang="nb-NO" dirty="0" err="1"/>
              <a:t>the</a:t>
            </a:r>
            <a:r>
              <a:rPr lang="nb-NO" altLang="nb-NO" dirty="0"/>
              <a:t> countryside, </a:t>
            </a:r>
            <a:r>
              <a:rPr lang="nb-NO" altLang="nb-NO" dirty="0" err="1"/>
              <a:t>only</a:t>
            </a:r>
            <a:r>
              <a:rPr lang="nb-NO" altLang="nb-NO" dirty="0"/>
              <a:t> 6 km from </a:t>
            </a:r>
            <a:r>
              <a:rPr lang="nb-NO" altLang="nb-NO" dirty="0" err="1"/>
              <a:t>the</a:t>
            </a:r>
            <a:r>
              <a:rPr lang="nb-NO" altLang="nb-NO" dirty="0"/>
              <a:t> </a:t>
            </a:r>
            <a:r>
              <a:rPr lang="nb-NO" altLang="nb-NO" dirty="0" err="1" smtClean="0"/>
              <a:t>railwaystation</a:t>
            </a:r>
            <a:r>
              <a:rPr lang="nb-NO" altLang="nb-NO" dirty="0" smtClean="0"/>
              <a:t> </a:t>
            </a:r>
          </a:p>
          <a:p>
            <a:r>
              <a:rPr lang="nb-NO" altLang="nb-NO" dirty="0" err="1" smtClean="0"/>
              <a:t>that</a:t>
            </a:r>
            <a:r>
              <a:rPr lang="nb-NO" altLang="nb-NO" dirty="0" smtClean="0"/>
              <a:t> </a:t>
            </a:r>
            <a:r>
              <a:rPr lang="nb-NO" altLang="nb-NO" dirty="0" err="1"/>
              <a:t>takes</a:t>
            </a:r>
            <a:r>
              <a:rPr lang="nb-NO" altLang="nb-NO" dirty="0"/>
              <a:t> </a:t>
            </a:r>
            <a:r>
              <a:rPr lang="nb-NO" altLang="nb-NO" dirty="0" err="1"/>
              <a:t>me</a:t>
            </a:r>
            <a:r>
              <a:rPr lang="nb-NO" altLang="nb-NO" dirty="0"/>
              <a:t> by </a:t>
            </a:r>
            <a:r>
              <a:rPr lang="nb-NO" altLang="nb-NO" dirty="0" err="1"/>
              <a:t>train</a:t>
            </a:r>
            <a:r>
              <a:rPr lang="nb-NO" altLang="nb-NO" dirty="0"/>
              <a:t> to Oslo airport in 45 </a:t>
            </a:r>
            <a:r>
              <a:rPr lang="nb-NO" altLang="nb-NO" dirty="0" err="1"/>
              <a:t>minutes</a:t>
            </a:r>
            <a:r>
              <a:rPr lang="nb-NO" altLang="nb-NO" dirty="0"/>
              <a:t> </a:t>
            </a:r>
            <a:endParaRPr lang="nb-NO" altLang="nb-NO" dirty="0" smtClean="0"/>
          </a:p>
          <a:p>
            <a:r>
              <a:rPr lang="nb-NO" altLang="nb-NO" dirty="0" smtClean="0"/>
              <a:t>and </a:t>
            </a:r>
            <a:r>
              <a:rPr lang="nb-NO" altLang="nb-NO" dirty="0"/>
              <a:t>to Oslo a </a:t>
            </a:r>
            <a:r>
              <a:rPr lang="nb-NO" altLang="nb-NO" dirty="0" err="1"/>
              <a:t>little</a:t>
            </a:r>
            <a:r>
              <a:rPr lang="nb-NO" altLang="nb-NO" dirty="0"/>
              <a:t> bit longer</a:t>
            </a:r>
            <a:r>
              <a:rPr lang="nb-NO" altLang="nb-NO" dirty="0" smtClean="0"/>
              <a:t>.</a:t>
            </a:r>
            <a:endParaRPr lang="nb-NO" altLang="nb-NO" dirty="0"/>
          </a:p>
          <a:p>
            <a:endParaRPr lang="en-US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0213" cy="53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2050" name="Picture 2" descr="Bilderesultat for kart nord euro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53" y="0"/>
            <a:ext cx="7019639" cy="902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7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0163" y="1122363"/>
            <a:ext cx="9367837" cy="529272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endParaRPr lang="nb-NO" dirty="0" smtClean="0"/>
          </a:p>
          <a:p>
            <a:pPr algn="l"/>
            <a:r>
              <a:rPr lang="nb-NO" dirty="0" smtClean="0"/>
              <a:t>	</a:t>
            </a:r>
          </a:p>
          <a:p>
            <a:pPr algn="l"/>
            <a:endParaRPr lang="nb-NO" b="1" dirty="0"/>
          </a:p>
          <a:p>
            <a:pPr algn="l"/>
            <a:r>
              <a:rPr lang="nb-NO" b="1" dirty="0" smtClean="0"/>
              <a:t>	Eva Søgnebotten, CEO and </a:t>
            </a:r>
            <a:r>
              <a:rPr lang="nb-NO" b="1" dirty="0" err="1" smtClean="0"/>
              <a:t>founder</a:t>
            </a:r>
            <a:r>
              <a:rPr lang="nb-NO" b="1" dirty="0" smtClean="0"/>
              <a:t> of </a:t>
            </a:r>
            <a:r>
              <a:rPr lang="nb-NO" b="1" dirty="0" err="1" smtClean="0"/>
              <a:t>BeNow</a:t>
            </a:r>
            <a:r>
              <a:rPr lang="nb-NO" b="1" dirty="0"/>
              <a:t/>
            </a:r>
            <a:br>
              <a:rPr lang="nb-NO" b="1" dirty="0"/>
            </a:br>
            <a:r>
              <a:rPr lang="nb-NO" b="1" dirty="0" smtClean="0"/>
              <a:t>	</a:t>
            </a:r>
          </a:p>
          <a:p>
            <a:pPr algn="l"/>
            <a:r>
              <a:rPr lang="nb-NO" dirty="0" smtClean="0"/>
              <a:t>	</a:t>
            </a:r>
            <a:r>
              <a:rPr lang="nb-NO" dirty="0" err="1" smtClean="0"/>
              <a:t>Since</a:t>
            </a:r>
            <a:r>
              <a:rPr lang="nb-NO" dirty="0" smtClean="0"/>
              <a:t> 2007, </a:t>
            </a:r>
            <a:r>
              <a:rPr lang="nb-NO" dirty="0" err="1" smtClean="0"/>
              <a:t>engaged</a:t>
            </a:r>
            <a:r>
              <a:rPr lang="nb-NO" dirty="0" smtClean="0"/>
              <a:t> and </a:t>
            </a:r>
            <a:r>
              <a:rPr lang="nb-NO" dirty="0" err="1" smtClean="0"/>
              <a:t>focused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womens</a:t>
            </a:r>
            <a:r>
              <a:rPr lang="nb-NO" dirty="0" smtClean="0"/>
              <a:t> </a:t>
            </a:r>
            <a:r>
              <a:rPr lang="nb-NO" dirty="0" err="1" smtClean="0"/>
              <a:t>participation</a:t>
            </a:r>
            <a:r>
              <a:rPr lang="nb-NO" dirty="0" smtClean="0"/>
              <a:t> and 	</a:t>
            </a:r>
            <a:r>
              <a:rPr lang="nb-NO" dirty="0" err="1" smtClean="0"/>
              <a:t>presence</a:t>
            </a:r>
            <a:r>
              <a:rPr lang="nb-NO" dirty="0" smtClean="0"/>
              <a:t> in business, </a:t>
            </a:r>
            <a:r>
              <a:rPr lang="nb-NO" dirty="0" err="1" smtClean="0"/>
              <a:t>politics</a:t>
            </a:r>
            <a:r>
              <a:rPr lang="nb-NO" dirty="0" smtClean="0"/>
              <a:t> and </a:t>
            </a:r>
            <a:r>
              <a:rPr lang="nb-NO" dirty="0" err="1" smtClean="0"/>
              <a:t>society</a:t>
            </a:r>
            <a:r>
              <a:rPr lang="nb-NO" dirty="0" smtClean="0"/>
              <a:t> in different </a:t>
            </a:r>
            <a:r>
              <a:rPr lang="nb-NO" dirty="0" err="1" smtClean="0"/>
              <a:t>ways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	</a:t>
            </a:r>
            <a:r>
              <a:rPr lang="nb-NO" dirty="0" err="1" smtClean="0"/>
              <a:t>locally</a:t>
            </a:r>
            <a:r>
              <a:rPr lang="nb-NO" dirty="0" smtClean="0"/>
              <a:t>, </a:t>
            </a:r>
            <a:r>
              <a:rPr lang="nb-NO" dirty="0" err="1" smtClean="0"/>
              <a:t>nationally</a:t>
            </a:r>
            <a:r>
              <a:rPr lang="nb-NO" dirty="0" smtClean="0"/>
              <a:t> and </a:t>
            </a:r>
            <a:r>
              <a:rPr lang="nb-NO" dirty="0" err="1" smtClean="0"/>
              <a:t>internationally</a:t>
            </a:r>
            <a:r>
              <a:rPr lang="nb-NO" dirty="0" smtClean="0"/>
              <a:t>.</a:t>
            </a:r>
          </a:p>
          <a:p>
            <a:pPr algn="l"/>
            <a:r>
              <a:rPr lang="nb-NO" dirty="0" smtClean="0"/>
              <a:t>	</a:t>
            </a:r>
            <a:r>
              <a:rPr lang="nb-NO" b="1" dirty="0" smtClean="0"/>
              <a:t>Formal </a:t>
            </a:r>
            <a:r>
              <a:rPr lang="nb-NO" b="1" dirty="0" err="1" smtClean="0"/>
              <a:t>background</a:t>
            </a:r>
            <a:r>
              <a:rPr lang="nb-NO" b="1" dirty="0" smtClean="0"/>
              <a:t>: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	</a:t>
            </a:r>
            <a:r>
              <a:rPr lang="nb-NO" dirty="0" err="1" smtClean="0"/>
              <a:t>Lawyer</a:t>
            </a:r>
            <a:r>
              <a:rPr lang="nb-NO" dirty="0" smtClean="0"/>
              <a:t> (master in </a:t>
            </a:r>
            <a:r>
              <a:rPr lang="nb-NO" dirty="0" err="1" smtClean="0"/>
              <a:t>law</a:t>
            </a:r>
            <a:r>
              <a:rPr lang="nb-NO" dirty="0"/>
              <a:t>)</a:t>
            </a:r>
            <a:r>
              <a:rPr lang="nb-NO" dirty="0" smtClean="0"/>
              <a:t> from </a:t>
            </a:r>
            <a:r>
              <a:rPr lang="nb-NO" dirty="0" err="1" smtClean="0"/>
              <a:t>University</a:t>
            </a:r>
            <a:r>
              <a:rPr lang="nb-NO" dirty="0" smtClean="0"/>
              <a:t> of Bergen</a:t>
            </a:r>
            <a:br>
              <a:rPr lang="nb-NO" dirty="0" smtClean="0"/>
            </a:br>
            <a:r>
              <a:rPr lang="nb-NO" dirty="0" smtClean="0"/>
              <a:t>	Market </a:t>
            </a:r>
            <a:r>
              <a:rPr lang="nb-NO" dirty="0" err="1" smtClean="0"/>
              <a:t>oriented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 management, Norwegian Business School</a:t>
            </a:r>
            <a:r>
              <a:rPr lang="nb-NO" dirty="0"/>
              <a:t> </a:t>
            </a:r>
            <a:r>
              <a:rPr lang="nb-NO" dirty="0" smtClean="0"/>
              <a:t>	</a:t>
            </a:r>
            <a:r>
              <a:rPr lang="nb-NO" dirty="0" err="1" smtClean="0"/>
              <a:t>Competence</a:t>
            </a:r>
            <a:r>
              <a:rPr lang="nb-NO" dirty="0" smtClean="0"/>
              <a:t> in </a:t>
            </a:r>
            <a:r>
              <a:rPr lang="nb-NO" dirty="0" err="1" smtClean="0"/>
              <a:t>board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, Norwegian Business School</a:t>
            </a:r>
            <a:br>
              <a:rPr lang="nb-NO" dirty="0" smtClean="0"/>
            </a:br>
            <a:r>
              <a:rPr lang="nb-NO" dirty="0" smtClean="0"/>
              <a:t>	</a:t>
            </a:r>
            <a:r>
              <a:rPr lang="nb-NO" dirty="0" err="1" smtClean="0"/>
              <a:t>Certified</a:t>
            </a:r>
            <a:r>
              <a:rPr lang="nb-NO" dirty="0" smtClean="0"/>
              <a:t> Co-</a:t>
            </a:r>
            <a:r>
              <a:rPr lang="nb-NO" dirty="0" err="1" smtClean="0"/>
              <a:t>active</a:t>
            </a:r>
            <a:r>
              <a:rPr lang="nb-NO" dirty="0"/>
              <a:t> </a:t>
            </a:r>
            <a:r>
              <a:rPr lang="nb-NO" dirty="0" err="1" smtClean="0"/>
              <a:t>coach</a:t>
            </a:r>
            <a:r>
              <a:rPr lang="nb-NO" dirty="0" smtClean="0"/>
              <a:t>, The </a:t>
            </a:r>
            <a:r>
              <a:rPr lang="nb-NO" dirty="0" err="1" smtClean="0"/>
              <a:t>Coaches</a:t>
            </a:r>
            <a:r>
              <a:rPr lang="nb-NO" dirty="0" smtClean="0"/>
              <a:t> Training </a:t>
            </a:r>
            <a:r>
              <a:rPr lang="nb-NO" dirty="0" err="1" smtClean="0"/>
              <a:t>University</a:t>
            </a:r>
            <a:r>
              <a:rPr lang="nb-NO" dirty="0" smtClean="0"/>
              <a:t>, Florida</a:t>
            </a:r>
            <a:br>
              <a:rPr lang="nb-NO" dirty="0" smtClean="0"/>
            </a:br>
            <a:r>
              <a:rPr lang="nb-NO" dirty="0" smtClean="0"/>
              <a:t>	Norwegian </a:t>
            </a:r>
            <a:r>
              <a:rPr lang="nb-NO" dirty="0" err="1" smtClean="0"/>
              <a:t>Municipality</a:t>
            </a:r>
            <a:r>
              <a:rPr lang="nb-NO" dirty="0" smtClean="0"/>
              <a:t> </a:t>
            </a:r>
            <a:r>
              <a:rPr lang="nb-NO" dirty="0" err="1" smtClean="0"/>
              <a:t>sector</a:t>
            </a:r>
            <a:r>
              <a:rPr lang="nb-NO" dirty="0" smtClean="0"/>
              <a:t> &amp; EU/EEA, in </a:t>
            </a:r>
            <a:r>
              <a:rPr lang="nb-NO" dirty="0" err="1" smtClean="0"/>
              <a:t>theory</a:t>
            </a:r>
            <a:r>
              <a:rPr lang="nb-NO" dirty="0" smtClean="0"/>
              <a:t> and </a:t>
            </a:r>
            <a:r>
              <a:rPr lang="nb-NO" dirty="0" err="1" smtClean="0"/>
              <a:t>prac</a:t>
            </a:r>
            <a:r>
              <a:rPr lang="nb-NO" dirty="0" smtClean="0"/>
              <a:t>., KS</a:t>
            </a:r>
            <a:br>
              <a:rPr lang="nb-NO" dirty="0" smtClean="0"/>
            </a:br>
            <a:r>
              <a:rPr lang="nb-NO" dirty="0" smtClean="0"/>
              <a:t>	</a:t>
            </a:r>
            <a:r>
              <a:rPr lang="nb-NO" dirty="0" err="1" smtClean="0"/>
              <a:t>Pedagogical</a:t>
            </a:r>
            <a:r>
              <a:rPr lang="nb-NO" dirty="0" smtClean="0"/>
              <a:t> </a:t>
            </a:r>
            <a:r>
              <a:rPr lang="nb-NO" dirty="0" err="1" smtClean="0"/>
              <a:t>education</a:t>
            </a:r>
            <a:r>
              <a:rPr lang="nb-NO" dirty="0" smtClean="0"/>
              <a:t>,  </a:t>
            </a:r>
            <a:r>
              <a:rPr lang="nb-NO" dirty="0" err="1" smtClean="0"/>
              <a:t>University</a:t>
            </a:r>
            <a:r>
              <a:rPr lang="nb-NO" dirty="0" smtClean="0"/>
              <a:t> of South-</a:t>
            </a:r>
            <a:r>
              <a:rPr lang="nb-NO" dirty="0" err="1" smtClean="0"/>
              <a:t>Eastern</a:t>
            </a:r>
            <a:r>
              <a:rPr lang="nb-NO" dirty="0" smtClean="0"/>
              <a:t> Norway</a:t>
            </a:r>
            <a:br>
              <a:rPr lang="nb-NO" dirty="0" smtClean="0"/>
            </a:br>
            <a:r>
              <a:rPr lang="nb-NO" dirty="0" smtClean="0"/>
              <a:t>	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	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0213" cy="536909"/>
          </a:xfrm>
          <a:prstGeom prst="rect">
            <a:avLst/>
          </a:prstGeom>
        </p:spPr>
      </p:pic>
      <p:pic>
        <p:nvPicPr>
          <p:cNvPr id="9" name="Bilde 8" descr="cid:image002.png@01D23F56.8320D4F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7" y="1533525"/>
            <a:ext cx="1143000" cy="1023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17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0163" y="1122363"/>
            <a:ext cx="9367837" cy="5292725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endParaRPr lang="nb-NO" dirty="0" smtClean="0"/>
          </a:p>
          <a:p>
            <a:pPr algn="l"/>
            <a:r>
              <a:rPr lang="nb-NO" dirty="0" smtClean="0"/>
              <a:t>	</a:t>
            </a:r>
          </a:p>
          <a:p>
            <a:pPr algn="l"/>
            <a:endParaRPr lang="nb-NO" b="1" dirty="0"/>
          </a:p>
          <a:p>
            <a:pPr algn="l"/>
            <a:r>
              <a:rPr lang="nb-NO" b="1" dirty="0" smtClean="0"/>
              <a:t>		</a:t>
            </a:r>
            <a:r>
              <a:rPr lang="nb-NO" b="1" dirty="0"/>
              <a:t/>
            </a:r>
            <a:br>
              <a:rPr lang="nb-NO" b="1" dirty="0"/>
            </a:br>
            <a:r>
              <a:rPr lang="nb-NO" b="1" dirty="0" smtClean="0"/>
              <a:t>	</a:t>
            </a:r>
            <a:r>
              <a:rPr lang="nb-NO" b="1" dirty="0" err="1" smtClean="0"/>
              <a:t>Political</a:t>
            </a:r>
            <a:r>
              <a:rPr lang="nb-NO" b="1" dirty="0" smtClean="0"/>
              <a:t> </a:t>
            </a:r>
            <a:r>
              <a:rPr lang="nb-NO" b="1" dirty="0" err="1" smtClean="0"/>
              <a:t>experience</a:t>
            </a:r>
            <a:r>
              <a:rPr lang="nb-NO" b="1" dirty="0" smtClean="0"/>
              <a:t> (</a:t>
            </a:r>
            <a:r>
              <a:rPr lang="nb-NO" b="1" dirty="0" err="1" smtClean="0"/>
              <a:t>besides</a:t>
            </a:r>
            <a:r>
              <a:rPr lang="nb-NO" b="1" dirty="0" smtClean="0"/>
              <a:t> </a:t>
            </a:r>
            <a:r>
              <a:rPr lang="nb-NO" b="1" dirty="0" err="1" smtClean="0"/>
              <a:t>running</a:t>
            </a:r>
            <a:r>
              <a:rPr lang="nb-NO" b="1" dirty="0" smtClean="0"/>
              <a:t> </a:t>
            </a:r>
            <a:r>
              <a:rPr lang="nb-NO" b="1" dirty="0" smtClean="0">
                <a:hlinkClick r:id="rId3"/>
              </a:rPr>
              <a:t>www.benow</a:t>
            </a:r>
            <a:r>
              <a:rPr lang="nb-NO" b="1" dirty="0" smtClean="0"/>
              <a:t>. no)</a:t>
            </a:r>
          </a:p>
          <a:p>
            <a:pPr algn="l"/>
            <a:r>
              <a:rPr lang="nb-NO" b="1" dirty="0"/>
              <a:t/>
            </a:r>
            <a:br>
              <a:rPr lang="nb-NO" b="1" dirty="0"/>
            </a:br>
            <a:r>
              <a:rPr lang="nb-NO" b="1" dirty="0" smtClean="0"/>
              <a:t>	</a:t>
            </a:r>
            <a:r>
              <a:rPr lang="en-US" dirty="0" smtClean="0"/>
              <a:t>2011 </a:t>
            </a:r>
            <a:r>
              <a:rPr lang="en-US" dirty="0"/>
              <a:t>- 2015    	Deputy Mayor in Stange Municipality (21.000 residents)</a:t>
            </a:r>
            <a:endParaRPr lang="nb-NO"/>
          </a:p>
          <a:p>
            <a:pPr algn="l"/>
            <a:endParaRPr lang="en-US" dirty="0" smtClean="0"/>
          </a:p>
          <a:p>
            <a:pPr algn="l"/>
            <a:r>
              <a:rPr lang="en-US" i="1" dirty="0"/>
              <a:t>	</a:t>
            </a:r>
            <a:r>
              <a:rPr lang="en-US" dirty="0"/>
              <a:t>2015 - </a:t>
            </a:r>
            <a:r>
              <a:rPr lang="en-US" dirty="0" smtClean="0"/>
              <a:t>2019     </a:t>
            </a:r>
            <a:r>
              <a:rPr lang="en-US" dirty="0"/>
              <a:t>Political leader</a:t>
            </a:r>
            <a:r>
              <a:rPr lang="en-US" dirty="0" smtClean="0"/>
              <a:t>, The </a:t>
            </a:r>
            <a:r>
              <a:rPr lang="en-US" dirty="0"/>
              <a:t>permanent plan committee in </a:t>
            </a:r>
            <a:r>
              <a:rPr lang="en-US" dirty="0" smtClean="0"/>
              <a:t>				Stange </a:t>
            </a:r>
            <a:r>
              <a:rPr lang="en-US" dirty="0"/>
              <a:t>Municipality, </a:t>
            </a:r>
            <a:r>
              <a:rPr lang="en-US" dirty="0" smtClean="0"/>
              <a:t>Norway</a:t>
            </a:r>
            <a:endParaRPr lang="nb-NO" dirty="0"/>
          </a:p>
          <a:p>
            <a:pPr algn="l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	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	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0213" cy="536909"/>
          </a:xfrm>
          <a:prstGeom prst="rect">
            <a:avLst/>
          </a:prstGeom>
        </p:spPr>
      </p:pic>
      <p:pic>
        <p:nvPicPr>
          <p:cNvPr id="9" name="Bilde 8" descr="cid:image002.png@01D23F56.8320D4F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7" y="1533525"/>
            <a:ext cx="1143000" cy="1023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895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0163" y="1122363"/>
            <a:ext cx="9367837" cy="5292725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hlinkClick r:id="rId3"/>
              </a:rPr>
              <a:t>www.benow.no</a:t>
            </a:r>
            <a:r>
              <a:rPr lang="en-US" dirty="0" smtClean="0"/>
              <a:t> </a:t>
            </a:r>
          </a:p>
          <a:p>
            <a:r>
              <a:rPr lang="en-US" dirty="0" smtClean="0"/>
              <a:t>offers </a:t>
            </a:r>
            <a:r>
              <a:rPr lang="en-US" dirty="0"/>
              <a:t>services </a:t>
            </a:r>
            <a:r>
              <a:rPr lang="en-US" dirty="0" smtClean="0"/>
              <a:t>specially designed for groups and individual female</a:t>
            </a:r>
          </a:p>
          <a:p>
            <a:r>
              <a:rPr lang="en-US" dirty="0" smtClean="0"/>
              <a:t>entrepreneurs, leaders in business and politics,</a:t>
            </a:r>
          </a:p>
          <a:p>
            <a:r>
              <a:rPr lang="en-US" dirty="0" smtClean="0"/>
              <a:t>Such as: individual coaching and mentoring, leadership support</a:t>
            </a:r>
          </a:p>
          <a:p>
            <a:r>
              <a:rPr lang="en-US" dirty="0"/>
              <a:t>d</a:t>
            </a:r>
            <a:r>
              <a:rPr lang="en-US" dirty="0" smtClean="0"/>
              <a:t>esigned workshops, teambuilding and development and processes, programs and lectures. </a:t>
            </a:r>
          </a:p>
          <a:p>
            <a:r>
              <a:rPr lang="en-US" dirty="0" smtClean="0"/>
              <a:t>This also includes many years international work and engagement </a:t>
            </a:r>
          </a:p>
          <a:p>
            <a:endParaRPr lang="en-US" i="1" dirty="0" smtClean="0"/>
          </a:p>
          <a:p>
            <a:r>
              <a:rPr lang="en-US" i="1" dirty="0" smtClean="0"/>
              <a:t>To be a leader could be a role,</a:t>
            </a:r>
          </a:p>
          <a:p>
            <a:r>
              <a:rPr lang="en-US" i="1" dirty="0" smtClean="0"/>
              <a:t>Leadership is a choice!</a:t>
            </a:r>
          </a:p>
          <a:p>
            <a:endParaRPr lang="en-US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0213" cy="53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1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0163" y="1122363"/>
            <a:ext cx="9367837" cy="529272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i="1" dirty="0" smtClean="0"/>
              <a:t>International work – page 1</a:t>
            </a:r>
          </a:p>
          <a:p>
            <a:pPr algn="l"/>
            <a:endParaRPr lang="en-US" b="1" i="1" dirty="0" smtClean="0"/>
          </a:p>
          <a:p>
            <a:pPr algn="l"/>
            <a:r>
              <a:rPr lang="en-US" b="1" i="1" dirty="0" smtClean="0"/>
              <a:t>2018-2020  	How to deal with Master Suppression Techniques?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Strategic partner in Erasmus+ - Aiming at female politicians and your girls, involving organizations in Check Republic and Poland. (Master Suppression Techniques are </a:t>
            </a:r>
            <a:r>
              <a:rPr lang="en-US" i="1" dirty="0" err="1" smtClean="0"/>
              <a:t>orginated</a:t>
            </a:r>
            <a:r>
              <a:rPr lang="en-US" i="1" dirty="0" smtClean="0"/>
              <a:t> from Norway)</a:t>
            </a:r>
          </a:p>
          <a:p>
            <a:pPr algn="l"/>
            <a:endParaRPr lang="en-US" i="1" dirty="0" smtClean="0"/>
          </a:p>
          <a:p>
            <a:pPr algn="l"/>
            <a:r>
              <a:rPr lang="en-US" b="1" i="1" dirty="0" smtClean="0"/>
              <a:t>2014–2016  	Political mentor in the project “Give women a Chance” in The Czech Republic.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purpose: to promote and support women in politics in the Czech Republic. Funded by Norway Grants through the NGO Forum 50%, in partnership with Nordic Chamber of Commerce. </a:t>
            </a:r>
          </a:p>
          <a:p>
            <a:pPr algn="l"/>
            <a:endParaRPr lang="en-US" dirty="0" smtClean="0"/>
          </a:p>
          <a:p>
            <a:pPr algn="l"/>
            <a:r>
              <a:rPr lang="en-US" b="1" i="1" dirty="0" smtClean="0"/>
              <a:t>2014-2015	Political mentor in EEA project in Hungary</a:t>
            </a:r>
            <a:br>
              <a:rPr lang="en-US" b="1" i="1" dirty="0" smtClean="0"/>
            </a:br>
            <a:r>
              <a:rPr lang="en-US" dirty="0" smtClean="0"/>
              <a:t>The purpose: to motivate, understand and implement increasing female participation in politics and public life. </a:t>
            </a:r>
          </a:p>
          <a:p>
            <a:pPr algn="l"/>
            <a:endParaRPr lang="nb-NO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0213" cy="53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2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0163" y="866775"/>
            <a:ext cx="9367837" cy="528637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i="1" dirty="0" smtClean="0"/>
              <a:t>International work – page 2</a:t>
            </a:r>
          </a:p>
          <a:p>
            <a:pPr algn="l"/>
            <a:endParaRPr lang="en-US" b="1" i="1" dirty="0" smtClean="0"/>
          </a:p>
          <a:p>
            <a:pPr marL="457200" indent="-457200" algn="l">
              <a:buAutoNum type="arabicPlain" startAt="2014"/>
            </a:pPr>
            <a:r>
              <a:rPr lang="en-US" b="1" i="1" dirty="0" smtClean="0"/>
              <a:t>  - Study stay in Brussels, Oslo region European Office</a:t>
            </a:r>
          </a:p>
          <a:p>
            <a:pPr algn="l"/>
            <a:r>
              <a:rPr lang="en-US" dirty="0" smtClean="0"/>
              <a:t>The aim: to get more familiar with the EU institution, and in particular women`s positions in politics, business and society.</a:t>
            </a:r>
          </a:p>
          <a:p>
            <a:pPr algn="l"/>
            <a:endParaRPr lang="en-US" dirty="0" smtClean="0"/>
          </a:p>
          <a:p>
            <a:pPr algn="l"/>
            <a:r>
              <a:rPr lang="en-US" b="1" i="1" dirty="0" smtClean="0"/>
              <a:t>2013 – Leading the Voting Rights Committee </a:t>
            </a:r>
          </a:p>
          <a:p>
            <a:pPr algn="l"/>
            <a:r>
              <a:rPr lang="en-US" dirty="0" smtClean="0"/>
              <a:t>The celebrating 100</a:t>
            </a:r>
            <a:r>
              <a:rPr lang="en-US" baseline="30000" dirty="0" smtClean="0"/>
              <a:t>th</a:t>
            </a:r>
            <a:r>
              <a:rPr lang="en-US" dirty="0" smtClean="0"/>
              <a:t> anniversary. Several events and a anniversary booklet was published.</a:t>
            </a:r>
          </a:p>
          <a:p>
            <a:pPr algn="l"/>
            <a:endParaRPr lang="en-US" b="1" i="1" dirty="0" smtClean="0"/>
          </a:p>
          <a:p>
            <a:pPr algn="l"/>
            <a:r>
              <a:rPr lang="en-US" b="1" i="1" dirty="0" smtClean="0"/>
              <a:t>2008 – Workshop – Women Can Do It!  - South of Sudan, </a:t>
            </a:r>
            <a:br>
              <a:rPr lang="en-US" b="1" i="1" dirty="0" smtClean="0"/>
            </a:br>
            <a:r>
              <a:rPr lang="en-US" b="1" i="1" dirty="0" smtClean="0"/>
              <a:t>Upper Nile State </a:t>
            </a:r>
          </a:p>
          <a:p>
            <a:pPr algn="l"/>
            <a:r>
              <a:rPr lang="en-US" dirty="0" smtClean="0"/>
              <a:t>Leading workshops training in this concept to mobilize locale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female politicians to secure continuations of female political </a:t>
            </a:r>
            <a:br>
              <a:rPr lang="en-US" dirty="0" smtClean="0"/>
            </a:br>
            <a:r>
              <a:rPr lang="en-US" dirty="0" smtClean="0"/>
              <a:t>engagement and participation,</a:t>
            </a:r>
            <a:br>
              <a:rPr lang="en-US" dirty="0" smtClean="0"/>
            </a:br>
            <a:r>
              <a:rPr lang="en-US" dirty="0" smtClean="0"/>
              <a:t>together with Norwegian People Age.</a:t>
            </a:r>
          </a:p>
          <a:p>
            <a:pPr algn="l"/>
            <a:endParaRPr lang="en-US" dirty="0" smtClean="0"/>
          </a:p>
          <a:p>
            <a:pPr algn="l"/>
            <a:endParaRPr lang="nb-NO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0213" cy="536909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675" y="3704038"/>
            <a:ext cx="1838325" cy="225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25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226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Eva Søgnebotten</dc:creator>
  <cp:lastModifiedBy>Eva Søgnebotten</cp:lastModifiedBy>
  <cp:revision>33</cp:revision>
  <dcterms:created xsi:type="dcterms:W3CDTF">2019-11-07T19:39:59Z</dcterms:created>
  <dcterms:modified xsi:type="dcterms:W3CDTF">2021-04-17T20:25:09Z</dcterms:modified>
</cp:coreProperties>
</file>